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1" r:id="rId1"/>
  </p:sldMasterIdLst>
  <p:sldIdLst>
    <p:sldId id="256" r:id="rId2"/>
    <p:sldId id="257" r:id="rId3"/>
    <p:sldId id="261" r:id="rId4"/>
    <p:sldId id="260" r:id="rId5"/>
    <p:sldId id="264" r:id="rId6"/>
    <p:sldId id="265" r:id="rId7"/>
    <p:sldId id="266" r:id="rId8"/>
    <p:sldId id="268" r:id="rId9"/>
    <p:sldId id="267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2890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5339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1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773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637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9901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930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178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5406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629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675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443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902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5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636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272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36ED-5E08-4BB1-A860-099F9351C2F9}" type="datetimeFigureOut">
              <a:rPr lang="lt-LT" smtClean="0"/>
              <a:t>2026-05-14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F9E505-51D8-425A-A25C-760B667468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529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4" r:id="rId13"/>
    <p:sldLayoutId id="2147484175" r:id="rId14"/>
    <p:sldLayoutId id="2147484176" r:id="rId15"/>
    <p:sldLayoutId id="21474841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sz="3600" dirty="0" smtClean="0"/>
              <a:t/>
            </a:r>
            <a:br>
              <a:rPr lang="lt-LT" sz="3600" dirty="0" smtClean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485686" y="1754751"/>
            <a:ext cx="11220628" cy="3013802"/>
          </a:xfrm>
        </p:spPr>
        <p:txBody>
          <a:bodyPr>
            <a:normAutofit/>
          </a:bodyPr>
          <a:lstStyle/>
          <a:p>
            <a:pPr algn="ctr"/>
            <a:r>
              <a:rPr lang="lt-LT" sz="3200" dirty="0" smtClean="0"/>
              <a:t>Birštono  savivaldybės Tarybos nario </a:t>
            </a:r>
            <a:br>
              <a:rPr lang="lt-LT" sz="3200" dirty="0" smtClean="0"/>
            </a:br>
            <a:r>
              <a:rPr lang="en-US" sz="3200" dirty="0" err="1" smtClean="0"/>
              <a:t>Stanislovo</a:t>
            </a:r>
            <a:r>
              <a:rPr lang="en-US" sz="3200" dirty="0" smtClean="0"/>
              <a:t> </a:t>
            </a:r>
            <a:r>
              <a:rPr lang="en-US" sz="3200" dirty="0" err="1" smtClean="0"/>
              <a:t>Martinai</a:t>
            </a:r>
            <a:r>
              <a:rPr lang="lt-LT" sz="3200" dirty="0" err="1" smtClean="0"/>
              <a:t>čio</a:t>
            </a:r>
            <a:r>
              <a:rPr lang="lt-LT" sz="3200" dirty="0" smtClean="0"/>
              <a:t> </a:t>
            </a:r>
          </a:p>
          <a:p>
            <a:pPr algn="ctr"/>
            <a:endParaRPr lang="lt-LT" sz="3200" dirty="0" smtClean="0"/>
          </a:p>
          <a:p>
            <a:pPr algn="ctr"/>
            <a:endParaRPr lang="lt-LT" sz="3200" dirty="0"/>
          </a:p>
          <a:p>
            <a:pPr algn="ctr"/>
            <a:r>
              <a:rPr lang="lt-LT" sz="3200" dirty="0" smtClean="0"/>
              <a:t>202</a:t>
            </a:r>
            <a:r>
              <a:rPr lang="en-US" sz="3200" dirty="0" smtClean="0"/>
              <a:t>5</a:t>
            </a:r>
            <a:r>
              <a:rPr lang="lt-LT" sz="3200" dirty="0" smtClean="0"/>
              <a:t> </a:t>
            </a:r>
            <a:r>
              <a:rPr lang="lt-LT" sz="3200" dirty="0" smtClean="0"/>
              <a:t>metų veiklos ataskaita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25032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>
          <a:xfrm>
            <a:off x="2144994" y="2170629"/>
            <a:ext cx="9588382" cy="5234299"/>
          </a:xfrm>
        </p:spPr>
        <p:txBody>
          <a:bodyPr>
            <a:normAutofit fontScale="90000"/>
          </a:bodyPr>
          <a:lstStyle/>
          <a:p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Aktyviai dalyvavau visuose Birštono m. savivaldybės tarybos, komitetų ir komisijų posėdžiuose.</a:t>
            </a: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opozicine grupe „Birštonas visų“ organizavau ir vedžiau 2 opozicijos valandas, kurių metu buvo kelti miestui aktualūs klausimai, teikti siūlymai, kaip gerinti mieste saugaus eismo padėtį; mažinti nekilnojamojo turto mokestį; </a:t>
            </a: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tirtas miesto </a:t>
            </a:r>
            <a: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bendruomenės poreikis įsigyti naują autobusą, organizuotas susitikimas su NVO vadovais, buvo kreiptasi tuo klausimu į merę ir administracijos direktorę.</a:t>
            </a: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Dalyvavau </a:t>
            </a: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NVO tarybos rengiamuose susirinkimuose</a:t>
            </a:r>
            <a: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4.Vadovavau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Antikorupcinės komisijos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veiklai. Dalyvavau STT mokymuose Kaune.</a:t>
            </a:r>
            <a:b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599949" y="134285"/>
            <a:ext cx="10400319" cy="9796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Su opozicine grupe „Birštonas visų“ organizavom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miškasodį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Siponių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miške, skirtą Lietuvos Nepriklausomybės 35-čiui. </a:t>
            </a:r>
          </a:p>
          <a:p>
            <a:pPr marL="0" indent="0" algn="ctr">
              <a:buNone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Pasodinta 5500 pušaičių.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74" y="1534917"/>
            <a:ext cx="6873667" cy="515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27148" y="326586"/>
            <a:ext cx="10468598" cy="1303867"/>
          </a:xfrm>
        </p:spPr>
        <p:txBody>
          <a:bodyPr>
            <a:noAutofit/>
          </a:bodyPr>
          <a:lstStyle/>
          <a:p>
            <a:pPr algn="ctr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 Kartu su Birštono sporto centru organizavau jau tradicinėmis tapusias antras bėgimo į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Birštono apžvalgos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bokštą varžybas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Dalyvavo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daugiau nei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įvairaus amžiaus dalyvių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68" y="1927944"/>
            <a:ext cx="8708164" cy="48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049889" y="319322"/>
            <a:ext cx="10058400" cy="1303867"/>
          </a:xfrm>
        </p:spPr>
        <p:txBody>
          <a:bodyPr>
            <a:normAutofit/>
          </a:bodyPr>
          <a:lstStyle/>
          <a:p>
            <a:pPr algn="ctr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Buvau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iniciatorius ir vyr. teisėjas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XXVI „Nemuno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galiūnų“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varžybose.</a:t>
            </a:r>
            <a:r>
              <a:rPr lang="lt-LT" sz="2400" b="1" dirty="0"/>
              <a:t/>
            </a:r>
            <a:br>
              <a:rPr lang="lt-LT" sz="2400" b="1" dirty="0"/>
            </a:br>
            <a:endParaRPr lang="lt-LT" sz="24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7"/>
          <a:stretch/>
        </p:blipFill>
        <p:spPr>
          <a:xfrm>
            <a:off x="2328432" y="1256231"/>
            <a:ext cx="9501314" cy="522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17705" y="540313"/>
            <a:ext cx="10372629" cy="1057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Birštone V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Meškos vardo parke organizavau „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Omnigym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treniruoklių bandomąją programą.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mėnesio vedžiau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treniruotes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senjorams.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"/>
          <a:stretch/>
        </p:blipFill>
        <p:spPr>
          <a:xfrm>
            <a:off x="331817" y="2025354"/>
            <a:ext cx="5828890" cy="4135416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34" y="2010762"/>
            <a:ext cx="5552800" cy="41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7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>
          <a:xfrm>
            <a:off x="4594788" y="1411110"/>
            <a:ext cx="7597212" cy="3349951"/>
          </a:xfrm>
        </p:spPr>
        <p:txBody>
          <a:bodyPr>
            <a:normAutofit/>
          </a:bodyPr>
          <a:lstStyle/>
          <a:p>
            <a:r>
              <a:rPr lang="lt-L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Teisėjavau Tarptautinėse kultūrizmo varžybose Birštone.</a:t>
            </a:r>
          </a:p>
          <a:p>
            <a:endParaRPr lang="lt-LT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Teisėjavau  Birštono </a:t>
            </a:r>
            <a:r>
              <a:rPr lang="lt-LT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pusmaratonio</a:t>
            </a:r>
            <a:r>
              <a:rPr lang="lt-L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varžybose.</a:t>
            </a:r>
          </a:p>
          <a:p>
            <a:endParaRPr lang="lt-LT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Sportininkų apdovanojimams teikiau Roberto Petronio kandidatūrą nominacijai “Už Birštono vardo garsinimą ilgų nuotolių </a:t>
            </a:r>
            <a:r>
              <a:rPr lang="lt-LT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bėgimuose</a:t>
            </a:r>
            <a:r>
              <a:rPr lang="lt-LT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endParaRPr lang="lt-LT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12088" r="-2581" b="14174"/>
          <a:stretch/>
        </p:blipFill>
        <p:spPr>
          <a:xfrm>
            <a:off x="862173" y="666572"/>
            <a:ext cx="3598732" cy="588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8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36026" y="350610"/>
            <a:ext cx="11534082" cy="769213"/>
          </a:xfrm>
        </p:spPr>
        <p:txBody>
          <a:bodyPr>
            <a:normAutofit/>
          </a:bodyPr>
          <a:lstStyle/>
          <a:p>
            <a:pPr algn="ctr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Pakviečiau lektorius Trečio amžiaus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Universitui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prof. A.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Skurvydą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ir L.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Kačanauskienę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r="22794"/>
          <a:stretch/>
        </p:blipFill>
        <p:spPr>
          <a:xfrm>
            <a:off x="165110" y="1035072"/>
            <a:ext cx="5201649" cy="5528421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t="21132" r="-470" b="20000"/>
          <a:stretch/>
        </p:blipFill>
        <p:spPr>
          <a:xfrm>
            <a:off x="5486401" y="1040469"/>
            <a:ext cx="6618091" cy="55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5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55334" y="324854"/>
            <a:ext cx="9691911" cy="1400530"/>
          </a:xfrm>
        </p:spPr>
        <p:txBody>
          <a:bodyPr>
            <a:normAutofit/>
          </a:bodyPr>
          <a:lstStyle/>
          <a:p>
            <a:pPr algn="ctr"/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Birštono sporto centras įvertino mano veiklą ir įteikė apdovanojimą už bendruomeniškumą.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81" y="1383553"/>
            <a:ext cx="7770289" cy="51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07584"/>
      </p:ext>
    </p:extLst>
  </p:cSld>
  <p:clrMapOvr>
    <a:masterClrMapping/>
  </p:clrMapOvr>
</p:sld>
</file>

<file path=ppt/theme/theme1.xml><?xml version="1.0" encoding="utf-8"?>
<a:theme xmlns:a="http://schemas.openxmlformats.org/drawingml/2006/main" name="Šnabždesys">
  <a:themeElements>
    <a:clrScheme name="Šnabždesy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nabždesy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nabždesy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</TotalTime>
  <Words>148</Words>
  <Application>Microsoft Office PowerPoint</Application>
  <PresentationFormat>Plačiaekranė</PresentationFormat>
  <Paragraphs>19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Šnabždesys</vt:lpstr>
      <vt:lpstr>    </vt:lpstr>
      <vt:lpstr>     1. Aktyviai dalyvavau visuose Birštono m. savivaldybės tarybos, komitetų ir komisijų posėdžiuose.  2. Su opozicine grupe „Birštonas visų“ organizavau ir vedžiau 2 opozicijos valandas, kurių metu buvo kelti miestui aktualūs klausimai, teikti siūlymai, kaip gerinti mieste saugaus eismo padėtį; mažinti nekilnojamojo turto mokestį; tirtas miesto bendruomenės poreikis įsigyti naują autobusą, organizuotas susitikimas su NVO vadovais, buvo kreiptasi tuo klausimu į merę ir administracijos direktorę.  3. Dalyvavau NVO tarybos rengiamuose susirinkimuose.  4.Vadovavau Antikorupcinės komisijos veiklai. Dalyvavau STT mokymuose Kaune.    </vt:lpstr>
      <vt:lpstr>       </vt:lpstr>
      <vt:lpstr> 6. Kartu su Birštono sporto centru organizavau jau tradicinėmis tapusias antras bėgimo į Birštono apžvalgos bokštą varžybas.  Dalyvavo daugiau nei 60 įvairaus amžiaus dalyvių.  </vt:lpstr>
      <vt:lpstr>7. Buvau iniciatorius ir vyr. teisėjas XXVI „Nemuno galiūnų“ varžybose. </vt:lpstr>
      <vt:lpstr>„PowerPoint“ pateiktis</vt:lpstr>
      <vt:lpstr>„PowerPoint“ pateiktis</vt:lpstr>
      <vt:lpstr>„PowerPoint“ pateiktis</vt:lpstr>
      <vt:lpstr>13. Birštono sporto centras įvertino mano veiklą ir įteikė apdovanojimą už bendruomeniškumą.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Stanislovo Martinaičio 2024 metų ataskaita Organizvau susitikimą su rinkimų sąrašo nariais, kurio metu aptarėm miestui aktualius klausimus   Inicijavau opoizicijos valandą.</dc:title>
  <dc:creator>Stasys57</dc:creator>
  <cp:lastModifiedBy>Stasys57</cp:lastModifiedBy>
  <cp:revision>21</cp:revision>
  <dcterms:created xsi:type="dcterms:W3CDTF">2025-03-26T18:33:13Z</dcterms:created>
  <dcterms:modified xsi:type="dcterms:W3CDTF">2026-05-14T07:48:47Z</dcterms:modified>
</cp:coreProperties>
</file>